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74" r:id="rId20"/>
    <p:sldId id="275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0" d="100"/>
          <a:sy n="30" d="100"/>
        </p:scale>
        <p:origin x="67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96" y="886297"/>
            <a:ext cx="5376683" cy="2240285"/>
          </a:xfrm>
          <a:prstGeom prst="rect">
            <a:avLst/>
          </a:prstGeom>
        </p:spPr>
      </p:pic>
      <p:sp>
        <p:nvSpPr>
          <p:cNvPr id="3" name="Sous-titre 2"/>
          <p:cNvSpPr txBox="1">
            <a:spLocks/>
          </p:cNvSpPr>
          <p:nvPr/>
        </p:nvSpPr>
        <p:spPr>
          <a:xfrm>
            <a:off x="2453570" y="3551767"/>
            <a:ext cx="10947400" cy="194733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Samedi 25 mars 2017 </a:t>
            </a:r>
          </a:p>
          <a:p>
            <a:pPr marL="0" indent="0" algn="ctr">
              <a:buNone/>
            </a:pPr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 Grand Bourg (23)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" y="1080560"/>
            <a:ext cx="3413125" cy="441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toietm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6600" y="775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4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00" y="468173"/>
            <a:ext cx="9982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pour un monde meilleur…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3"/>
          <a:stretch/>
        </p:blipFill>
        <p:spPr>
          <a:xfrm>
            <a:off x="1530820" y="1650999"/>
            <a:ext cx="9168384" cy="48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01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3000">
        <p15:prstTrans prst="origami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27579" r="11715" b="22006"/>
          <a:stretch/>
        </p:blipFill>
        <p:spPr>
          <a:xfrm>
            <a:off x="4422006" y="4921490"/>
            <a:ext cx="4040077" cy="16655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/>
          <a:stretch/>
        </p:blipFill>
        <p:spPr>
          <a:xfrm rot="6505189">
            <a:off x="7263891" y="945196"/>
            <a:ext cx="5163926" cy="36958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8"/>
          <a:stretch/>
        </p:blipFill>
        <p:spPr>
          <a:xfrm rot="21540901">
            <a:off x="453374" y="444724"/>
            <a:ext cx="6561338" cy="381436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72"/>
          <a:stretch/>
        </p:blipFill>
        <p:spPr>
          <a:xfrm rot="4233599">
            <a:off x="984811" y="4076945"/>
            <a:ext cx="2622903" cy="28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" y="3263900"/>
            <a:ext cx="4947107" cy="32893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08" y="416700"/>
            <a:ext cx="4947107" cy="328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585" y="1138020"/>
            <a:ext cx="62536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 relais-mimes 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6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51" y="3809474"/>
            <a:ext cx="4223410" cy="280811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7"/>
          <a:stretch/>
        </p:blipFill>
        <p:spPr>
          <a:xfrm>
            <a:off x="232992" y="231000"/>
            <a:ext cx="5509302" cy="27562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450" y="212749"/>
            <a:ext cx="4172850" cy="27745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4533" b="15051"/>
          <a:stretch/>
        </p:blipFill>
        <p:spPr>
          <a:xfrm>
            <a:off x="6509792" y="3809474"/>
            <a:ext cx="5034508" cy="2849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52192" y="2936697"/>
            <a:ext cx="88905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 relais des différences…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5207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b="416"/>
          <a:stretch/>
        </p:blipFill>
        <p:spPr>
          <a:xfrm>
            <a:off x="4296391" y="222240"/>
            <a:ext cx="3424891" cy="27196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" y="231164"/>
            <a:ext cx="4063453" cy="27017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6" b="24048"/>
          <a:stretch/>
        </p:blipFill>
        <p:spPr>
          <a:xfrm>
            <a:off x="1413139" y="3874106"/>
            <a:ext cx="9168384" cy="2781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49" y="259357"/>
            <a:ext cx="4034472" cy="26824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7779" y="2950776"/>
            <a:ext cx="112229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 découverte des Projets-Soleil…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8520"/>
      </p:ext>
    </p:extLst>
  </p:cSld>
  <p:clrMapOvr>
    <a:masterClrMapping/>
  </p:clrMapOvr>
  <p:transition spd="slow" advClick="0" advTm="3000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" t="20287" r="231" b="1733"/>
          <a:stretch/>
        </p:blipFill>
        <p:spPr>
          <a:xfrm>
            <a:off x="6350508" y="3729000"/>
            <a:ext cx="5511292" cy="28574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56" y="218300"/>
            <a:ext cx="4886195" cy="3248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35710" r="20141" b="33081"/>
          <a:stretch/>
        </p:blipFill>
        <p:spPr>
          <a:xfrm>
            <a:off x="433660" y="4948199"/>
            <a:ext cx="4978730" cy="1638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8" y="396100"/>
            <a:ext cx="5012682" cy="3332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3660" y="3876934"/>
            <a:ext cx="5232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 pique-nique…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36127"/>
      </p:ext>
    </p:extLst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63" y="1568259"/>
            <a:ext cx="6870733" cy="45683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2505" y="3766814"/>
            <a:ext cx="3322725" cy="22092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7822" y="3609127"/>
            <a:ext cx="3617100" cy="24049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8876" y="361445"/>
            <a:ext cx="85347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 temps de célébration…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une ma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56900" y="58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09514"/>
      </p:ext>
    </p:extLst>
  </p:cSld>
  <p:clrMapOvr>
    <a:masterClrMapping/>
  </p:clrMapOvr>
  <p:transition spd="slow" advClick="0" advTm="3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1" y="2797054"/>
            <a:ext cx="5821680" cy="38707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" y="184360"/>
            <a:ext cx="5842620" cy="38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9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 dir="in"/>
      </p:transition>
    </mc:Choice>
    <mc:Fallback xmlns="">
      <p:transition spd="slow" advClick="0" advTm="3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28" y="2770310"/>
            <a:ext cx="5805931" cy="38603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0" y="152400"/>
            <a:ext cx="6023040" cy="40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 dir="in"/>
      </p:transition>
    </mc:Choice>
    <mc:Fallback xmlns="">
      <p:transition spd="slow" advClick="0" advTm="3000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0" t="24130" r="820" b="21212"/>
          <a:stretch/>
        </p:blipFill>
        <p:spPr>
          <a:xfrm>
            <a:off x="564300" y="4621600"/>
            <a:ext cx="4647067" cy="1905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8" y="228600"/>
            <a:ext cx="6245962" cy="4152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759" y="2603500"/>
            <a:ext cx="6070445" cy="403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36020" y="814634"/>
            <a:ext cx="27959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L’envoi…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8" y="318609"/>
            <a:ext cx="4901686" cy="32591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09329" y="422442"/>
            <a:ext cx="648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 gymnase …</a:t>
            </a:r>
            <a:endParaRPr lang="fr-FR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b="32500"/>
          <a:stretch/>
        </p:blipFill>
        <p:spPr>
          <a:xfrm>
            <a:off x="2713251" y="3855482"/>
            <a:ext cx="9168384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72200" y="1823383"/>
            <a:ext cx="5029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…transformé </a:t>
            </a:r>
            <a:r>
              <a:rPr lang="fr-FR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en </a:t>
            </a:r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atelier 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122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7" b="29444"/>
          <a:stretch/>
        </p:blipFill>
        <p:spPr>
          <a:xfrm>
            <a:off x="1587500" y="1003300"/>
            <a:ext cx="9144000" cy="26162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004" y="4515866"/>
            <a:ext cx="14498964" cy="6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28961"/>
      </p:ext>
    </p:extLst>
  </p:cSld>
  <p:clrMapOvr>
    <a:masterClrMapping/>
  </p:clrMapOvr>
  <p:transition spd="slow" advClick="0" advTm="3000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131" y="1767134"/>
            <a:ext cx="652294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MERCI !!!</a:t>
            </a:r>
            <a:endParaRPr lang="fr-FR" sz="11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 descr="KM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6314" r="1085"/>
          <a:stretch/>
        </p:blipFill>
        <p:spPr bwMode="auto">
          <a:xfrm>
            <a:off x="108902" y="4323080"/>
            <a:ext cx="11943398" cy="1684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40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40" y="1116618"/>
            <a:ext cx="2078038" cy="173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logo_ccfd_nv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459" y="1531280"/>
            <a:ext cx="2394903" cy="131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logo service catéchès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94" y="3676921"/>
            <a:ext cx="241173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logo_enseignement catholiqu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78" y="1531280"/>
            <a:ext cx="2542481" cy="15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Scouts et Guide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16" y="3988208"/>
            <a:ext cx="2590489" cy="118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Sc-logo-RVB-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71" y="3800429"/>
            <a:ext cx="1886267" cy="188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http://www.mej.fr/local/cache-vignettes/L360xH395/arton525-b47ea.jpg?14727238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62" y="3576910"/>
            <a:ext cx="1785938" cy="1959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1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5"/>
          <a:stretch/>
        </p:blipFill>
        <p:spPr>
          <a:xfrm>
            <a:off x="4216908" y="3904917"/>
            <a:ext cx="5357000" cy="2426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23708" y="2061287"/>
            <a:ext cx="825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11 bus </a:t>
            </a:r>
            <a:br>
              <a:rPr lang="fr-F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fr-F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 tout le diocèse…</a:t>
            </a:r>
            <a:endParaRPr lang="fr-FR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8" y="371847"/>
            <a:ext cx="4901686" cy="32591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81501" y="371847"/>
            <a:ext cx="450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Une église …</a:t>
            </a:r>
            <a:endParaRPr lang="fr-FR" sz="4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06015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6" b="15627"/>
          <a:stretch/>
        </p:blipFill>
        <p:spPr>
          <a:xfrm>
            <a:off x="1562354" y="1650999"/>
            <a:ext cx="9168892" cy="45593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785" y="380831"/>
            <a:ext cx="61702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Une belle équipe 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54293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5"/>
          <a:stretch/>
        </p:blipFill>
        <p:spPr>
          <a:xfrm>
            <a:off x="1369708" y="1536700"/>
            <a:ext cx="9107792" cy="49127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4865" y="431631"/>
            <a:ext cx="89226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Mais surtout 470 enfants…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12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/>
          <a:stretch/>
        </p:blipFill>
        <p:spPr>
          <a:xfrm>
            <a:off x="1511808" y="1727200"/>
            <a:ext cx="9168384" cy="474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6104" y="520531"/>
            <a:ext cx="88440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et leurs accompagnateurs !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25278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822" y="216727"/>
            <a:ext cx="52565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 </a:t>
            </a:r>
            <a:r>
              <a:rPr lang="fr-FR" sz="5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tangrams</a:t>
            </a:r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862">
            <a:off x="354965" y="1473810"/>
            <a:ext cx="3556000" cy="20002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b="14780"/>
          <a:stretch/>
        </p:blipFill>
        <p:spPr>
          <a:xfrm rot="1384102">
            <a:off x="8735640" y="533730"/>
            <a:ext cx="3162300" cy="21463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47" y="4163765"/>
            <a:ext cx="4014474" cy="22581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1249">
            <a:off x="373881" y="4089445"/>
            <a:ext cx="3221804" cy="21503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787" y="1469261"/>
            <a:ext cx="3557411" cy="23653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6"/>
          <a:stretch/>
        </p:blipFill>
        <p:spPr>
          <a:xfrm rot="20456690">
            <a:off x="8829592" y="3524159"/>
            <a:ext cx="2342726" cy="27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5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9" t="19579" b="5383"/>
          <a:stretch/>
        </p:blipFill>
        <p:spPr>
          <a:xfrm>
            <a:off x="5764902" y="3268613"/>
            <a:ext cx="3916658" cy="30095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658">
            <a:off x="7373127" y="164157"/>
            <a:ext cx="5280171" cy="35107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1" r="12303"/>
          <a:stretch/>
        </p:blipFill>
        <p:spPr>
          <a:xfrm rot="5400000">
            <a:off x="1272490" y="2967980"/>
            <a:ext cx="3580200" cy="3610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6285" y="293934"/>
            <a:ext cx="3477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 quiz 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181">
            <a:off x="-80519" y="175401"/>
            <a:ext cx="4106672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86570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084" y="2601866"/>
            <a:ext cx="3878016" cy="25784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8" y="330805"/>
            <a:ext cx="5901892" cy="39241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0" y="3968334"/>
            <a:ext cx="3645696" cy="2424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17185" y="546290"/>
            <a:ext cx="4330315" cy="173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 atelier création …</a:t>
            </a:r>
            <a:endParaRPr lang="fr-FR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26" y="3429000"/>
            <a:ext cx="3484616" cy="23168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04" y="4587449"/>
            <a:ext cx="3182515" cy="211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</TotalTime>
  <Words>76</Words>
  <Application>Microsoft Office PowerPoint</Application>
  <PresentationFormat>Grand écran</PresentationFormat>
  <Paragraphs>20</Paragraphs>
  <Slides>22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Century Gothic</vt:lpstr>
      <vt:lpstr>Comic Sans MS</vt:lpstr>
      <vt:lpstr>Wingdings 3</vt:lpstr>
      <vt:lpstr>Secteur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famillePoillion</dc:creator>
  <cp:lastModifiedBy>Pascal Marchet</cp:lastModifiedBy>
  <cp:revision>21</cp:revision>
  <dcterms:created xsi:type="dcterms:W3CDTF">2017-04-30T12:30:37Z</dcterms:created>
  <dcterms:modified xsi:type="dcterms:W3CDTF">2017-06-13T20:59:37Z</dcterms:modified>
</cp:coreProperties>
</file>